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4" autoAdjust="0"/>
    <p:restoredTop sz="87895" autoAdjust="0"/>
  </p:normalViewPr>
  <p:slideViewPr>
    <p:cSldViewPr snapToGrid="0" snapToObjects="1">
      <p:cViewPr>
        <p:scale>
          <a:sx n="125" d="100"/>
          <a:sy n="125" d="100"/>
        </p:scale>
        <p:origin x="-1440" y="-1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4/5/16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4/5/16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gadgets.ndtv.com/internet/news/netflix-now-accounts-for-34-percent-of-us-internet-traffic-at-peak-times-524323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Have</a:t>
            </a:r>
            <a:r>
              <a:rPr lang="en-US" sz="1600" baseline="0" dirty="0" smtClean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 smtClean="0">
                <a:solidFill>
                  <a:srgbClr val="000000"/>
                </a:solidFill>
              </a:rPr>
              <a:t>NetFlix</a:t>
            </a:r>
            <a:r>
              <a:rPr lang="en-US" sz="1600" dirty="0" smtClean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 smtClean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microservices</a:t>
            </a:r>
            <a:r>
              <a:rPr lang="en-US" sz="1600" dirty="0" smtClean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 smtClean="0">
                <a:solidFill>
                  <a:srgbClr val="000000"/>
                </a:solidFill>
              </a:rPr>
              <a:t>PaaS</a:t>
            </a:r>
            <a:r>
              <a:rPr lang="en-US" sz="1600" dirty="0" smtClean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</a:t>
            </a:r>
            <a:r>
              <a:rPr lang="en-US" sz="1600" dirty="0" smtClean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Diving</a:t>
            </a:r>
            <a:r>
              <a:rPr lang="en-US" baseline="0" dirty="0" smtClean="0"/>
              <a:t> into Spring Cloud Netflix, for example, we see here some of the Netflix OSS projects for which Spring Cloud provides integrations.</a:t>
            </a:r>
          </a:p>
          <a:p>
            <a:endParaRPr lang="en-US" baseline="0" dirty="0" smtClean="0"/>
          </a:p>
          <a:p>
            <a:r>
              <a:rPr lang="en-US" dirty="0" smtClean="0"/>
              <a:t>Ribbon, the Netflix client-side load balancer, and Eureka, the Netflix discover</a:t>
            </a:r>
            <a:r>
              <a:rPr lang="en-US" baseline="0" dirty="0" smtClean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 smtClean="0"/>
          </a:p>
          <a:p>
            <a:r>
              <a:rPr lang="en-US" dirty="0" smtClean="0"/>
              <a:t>Netflix </a:t>
            </a:r>
            <a:r>
              <a:rPr lang="en-US" dirty="0" err="1" smtClean="0"/>
              <a:t>Hystrix</a:t>
            </a:r>
            <a:r>
              <a:rPr lang="en-US" dirty="0" smtClean="0"/>
              <a:t> is</a:t>
            </a:r>
            <a:r>
              <a:rPr lang="en-US" baseline="0" dirty="0" smtClean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 smtClean="0"/>
          </a:p>
          <a:p>
            <a:r>
              <a:rPr lang="en-US" dirty="0" smtClean="0"/>
              <a:t>------------------------------</a:t>
            </a:r>
          </a:p>
          <a:p>
            <a:r>
              <a:rPr lang="en-US" dirty="0" smtClean="0"/>
              <a:t>Auxiliary notes:</a:t>
            </a:r>
          </a:p>
          <a:p>
            <a:endParaRPr lang="en-US" dirty="0" smtClean="0"/>
          </a:p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URL for Config Repo provided via Service Dashboard (post-provisioning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space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Route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Future: 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Tracing for the Cloud. Invocations are captured in </a:t>
            </a:r>
            <a:r>
              <a:rPr lang="en-US" sz="1800" dirty="0" err="1" smtClean="0"/>
              <a:t>logfiles</a:t>
            </a:r>
            <a:r>
              <a:rPr lang="en-US" sz="1800" dirty="0" smtClean="0"/>
              <a:t>, remote collector services, and </a:t>
            </a:r>
            <a:r>
              <a:rPr lang="en-US" sz="1800" dirty="0" err="1" smtClean="0"/>
              <a:t>realtime</a:t>
            </a:r>
            <a:r>
              <a:rPr lang="en-US" sz="1800" dirty="0" smtClean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smtClean="0"/>
              <a:t>Scalability</a:t>
            </a:r>
          </a:p>
          <a:p>
            <a:r>
              <a:rPr lang="en-US" sz="1400" dirty="0" smtClean="0"/>
              <a:t>High Availability</a:t>
            </a:r>
          </a:p>
          <a:p>
            <a:r>
              <a:rPr lang="en-US" sz="1400" dirty="0" smtClean="0"/>
              <a:t>Velocity: Continuous Delivery</a:t>
            </a:r>
          </a:p>
          <a:p>
            <a:r>
              <a:rPr lang="en-US" sz="1400" dirty="0" smtClean="0"/>
              <a:t>On-Demand Provisioning</a:t>
            </a: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are you?</a:t>
            </a:r>
            <a:endParaRPr lang="en-US" sz="10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Over here!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I’m a little different!</a:t>
            </a:r>
            <a:endParaRPr lang="en-US" sz="10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 am I!</a:t>
            </a:r>
            <a:endParaRPr lang="en-US" sz="10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 too!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broke!</a:t>
            </a:r>
            <a:endParaRPr lang="en-US" sz="9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rgbClr val="D20202"/>
                </a:solidFill>
              </a:rPr>
              <a:t>WHAT’S GOING ON?!?</a:t>
            </a:r>
            <a:endParaRPr lang="en-US" sz="1700" b="1" dirty="0">
              <a:solidFill>
                <a:srgbClr val="D2020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Netflix needed to be faster to win / disrupt</a:t>
            </a:r>
          </a:p>
          <a:p>
            <a:endParaRPr lang="en-US" sz="1800" dirty="0" smtClean="0"/>
          </a:p>
          <a:p>
            <a:r>
              <a:rPr lang="en-US" sz="1800" dirty="0" smtClean="0"/>
              <a:t>Pioneer and vocal proponent of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– the key to their speed and success</a:t>
            </a:r>
          </a:p>
          <a:p>
            <a:endParaRPr lang="en-US" sz="1800" dirty="0" smtClean="0"/>
          </a:p>
          <a:p>
            <a:r>
              <a:rPr lang="en-US" sz="1800" dirty="0" smtClean="0"/>
              <a:t>Netflix OSS </a:t>
            </a:r>
            <a:r>
              <a:rPr lang="en-US" sz="1800" dirty="0" err="1" smtClean="0"/>
              <a:t>suppplies</a:t>
            </a:r>
            <a:r>
              <a:rPr lang="en-US" sz="1800" dirty="0" smtClean="0"/>
              <a:t> parts, but it’s not a solution</a:t>
            </a:r>
            <a:endParaRPr lang="en-US" sz="1800" dirty="0"/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Spring Cloud Netflix Components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Companies like Twitter, Facebook, and </a:t>
            </a:r>
            <a:r>
              <a:rPr lang="en-US" sz="1800" dirty="0" err="1" smtClean="0"/>
              <a:t>Hashicorp</a:t>
            </a:r>
            <a:r>
              <a:rPr lang="en-US" sz="1800" dirty="0" smtClean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 smtClean="0"/>
              <a:t>Complementary and competing solutions from top technology companies form a bazaar of ideas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26183</TotalTime>
  <Words>820</Words>
  <Application>Microsoft Macintosh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Future: 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Adam Zwickey</cp:lastModifiedBy>
  <cp:revision>246</cp:revision>
  <dcterms:created xsi:type="dcterms:W3CDTF">2015-10-05T21:15:00Z</dcterms:created>
  <dcterms:modified xsi:type="dcterms:W3CDTF">2016-04-05T16:50:54Z</dcterms:modified>
  <cp:category/>
</cp:coreProperties>
</file>